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0079"/>
          </a:xfrm>
        </p:spPr>
        <p:txBody>
          <a:bodyPr>
            <a:normAutofit fontScale="90000"/>
          </a:bodyPr>
          <a:lstStyle/>
          <a:p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Пусть дети не знают войны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923916"/>
          </a:xfrm>
        </p:spPr>
        <p:txBody>
          <a:bodyPr/>
          <a:lstStyle/>
          <a:p>
            <a:r>
              <a:rPr lang="ru-RU" dirty="0" smtClean="0"/>
              <a:t>Поэзия о войне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Это было в мае, на рассвете.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Настал у стен рейхстага бой.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Девочку немецкую заметил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Наш солдат на пыльной мостовой.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У столба, дрожа, она стояла,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глазах застыл испуг.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 куски свистящего металла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Смерть и муки сеяли вокруг.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Тут он вспомнил, как прощаясь летом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Он свою дочурку целовал.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Может быть отец девчонки этой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Дочь его родную расстрелял.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Но тогда, в Берлине, под обстрелом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Полз боец, и телом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Девочку в коротком платье белом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Осторожно вынес из огня.</a:t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«Памятник»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Рублев</a:t>
            </a:r>
            <a:endParaRPr lang="ru-RU" sz="3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фото солдата с девочкой германия захват рейхста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752" y="1412776"/>
            <a:ext cx="48423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428628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И, погладив ласковой ладонью,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Он ее на землю опустил.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Говорят, что утром маршал Конев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Сталину об этом доложил.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Скольким детям возвратили детство,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Подарили радость и весну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Рядовые Армии Советской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Люди, победившие войну!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… И в Берлине, в праздничную дату,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Был воздвигнут, чтоб стоять века,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Памятник Советскому солдату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 девочкой спасенной на руках.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Он стоит, как символ нашей славы,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Как маяк, светящийся во мгле.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Это он, солдат моей державы,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Охраняет мир на всей земле.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242.photobucket.com/albums/ff307/marina-pavlova/Germany/Berlin-2011/IMG_4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42637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4114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Позвал я внука со двора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открытому окну: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что идет у вас игра?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подводную войну!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войну? К чему тебе война?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Послушай, командир: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Война народам не нужна.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Играйте лучше в мир.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Ушел он, выслушав ответ.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пришел опять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тихо спрашивает: Дед,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же в мир играть?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Ловя известья, что с утра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Передавал эфир,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думал: перестать пора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Играть с войной, чтоб детвора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Играть училась в мир!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с внуком»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Маршак</a:t>
            </a:r>
          </a:p>
        </p:txBody>
      </p:sp>
      <p:pic>
        <p:nvPicPr>
          <p:cNvPr id="3076" name="Picture 4" descr="https://fs00.infourok.ru/images/doc/258/26348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ребята, на войне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бой ходил, горел в огне.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Мёрз в окопах под Москвой,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видите, - живой.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имел, ребята, права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замёрзнуть на снегу,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Утонуть на переправах,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родной отдать врагу.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был прийти я к маме,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растить, косить траву.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вместе с вами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неба синеву.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всех, кто в горький час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погиб, а землю спас…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веду сегодня речь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 чём, ребята: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Родину беречь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По-солдатски свято!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«Рассказ ветерана»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1.liveinternet.ru/images/attach/c/0/43/510/43510394_195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872159" cy="5054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утренний парад: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Едут танки и ракеты,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Марширует строй солдат.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салют: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 взлетает в небо,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Рассыпаясь там и тут.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песни за столом,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речи и беседы,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дедушкин альбом.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фрукты и конфеты,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запахи весны…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 –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– нет войны.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День Победы»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on-line.lg.ua/images/photos/eba711101ef91fa348e835c2a8568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5905"/>
            <a:ext cx="4214842" cy="2811267"/>
          </a:xfrm>
          <a:prstGeom prst="rect">
            <a:avLst/>
          </a:prstGeom>
          <a:noFill/>
        </p:spPr>
      </p:pic>
      <p:pic>
        <p:nvPicPr>
          <p:cNvPr id="19460" name="Picture 4" descr="http://www.ulyanovskcity.ru/images/photos/medium/dsc_0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25924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939560"/>
          </a:xfrm>
        </p:spPr>
        <p:txBody>
          <a:bodyPr/>
          <a:lstStyle/>
          <a:p>
            <a:r>
              <a:rPr lang="ru-RU" dirty="0" smtClean="0"/>
              <a:t>Выучить </a:t>
            </a:r>
            <a:r>
              <a:rPr lang="ru-RU" dirty="0" smtClean="0"/>
              <a:t>стихотворение </a:t>
            </a:r>
            <a:r>
              <a:rPr lang="ru-RU" dirty="0" smtClean="0"/>
              <a:t>о войне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54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Пусть дети не знают войны </vt:lpstr>
      <vt:lpstr>«Памятник» Георгий Рублев</vt:lpstr>
      <vt:lpstr>Слайд 3</vt:lpstr>
      <vt:lpstr>«Разговор с внуком» Самуил Маршак</vt:lpstr>
      <vt:lpstr>«Рассказ ветерана» </vt:lpstr>
      <vt:lpstr>«Что такое День Победы»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Вячеслав</cp:lastModifiedBy>
  <cp:revision>6</cp:revision>
  <dcterms:created xsi:type="dcterms:W3CDTF">2017-05-16T21:41:47Z</dcterms:created>
  <dcterms:modified xsi:type="dcterms:W3CDTF">2017-06-01T16:15:44Z</dcterms:modified>
</cp:coreProperties>
</file>