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59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16895"/>
            <a:ext cx="71287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Кондома и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Мрассу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01317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учитель Истории Трофимова Н.В.</a:t>
            </a:r>
          </a:p>
          <a:p>
            <a:r>
              <a:rPr lang="ru-RU" dirty="0" smtClean="0"/>
              <a:t>МБОУ «СОШ №65»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 Кемерово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9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260647"/>
            <a:ext cx="8472940" cy="635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8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03" y="404664"/>
            <a:ext cx="893706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17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7"/>
            <a:ext cx="4320480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077072"/>
            <a:ext cx="396044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хариус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517322"/>
            <a:ext cx="3930523" cy="3271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4077072"/>
            <a:ext cx="36724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окунь</a:t>
            </a:r>
          </a:p>
        </p:txBody>
      </p:sp>
    </p:spTree>
    <p:extLst>
      <p:ext uri="{BB962C8B-B14F-4D97-AF65-F5344CB8AC3E}">
        <p14:creationId xmlns:p14="http://schemas.microsoft.com/office/powerpoint/2010/main" xmlns="" val="4824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332656"/>
            <a:ext cx="6480721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7" y="5301208"/>
            <a:ext cx="518457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</a:p>
        </p:txBody>
      </p:sp>
    </p:spTree>
    <p:extLst>
      <p:ext uri="{BB962C8B-B14F-4D97-AF65-F5344CB8AC3E}">
        <p14:creationId xmlns:p14="http://schemas.microsoft.com/office/powerpoint/2010/main" xmlns="" val="29918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8100392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733256"/>
            <a:ext cx="66967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31086"/>
            <a:ext cx="79928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Река Кондома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1141123"/>
            <a:ext cx="445849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Река Кондома относится к крупнейшему бассейну реки Обь и является левым притоком реки Томь. Кондома протекает в Кемеровской области. Основными притоками Кондомы являются реки: </a:t>
            </a:r>
            <a:r>
              <a:rPr lang="ru-RU" dirty="0" err="1"/>
              <a:t>Тельбес</a:t>
            </a:r>
            <a:r>
              <a:rPr lang="ru-RU" dirty="0"/>
              <a:t>, </a:t>
            </a:r>
            <a:r>
              <a:rPr lang="ru-RU" dirty="0" err="1"/>
              <a:t>Чулеш</a:t>
            </a:r>
            <a:r>
              <a:rPr lang="ru-RU" dirty="0"/>
              <a:t>, Теш и Мундыбаш.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52" y="1124743"/>
            <a:ext cx="3730600" cy="52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97152"/>
            <a:ext cx="770485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имеет протяженность 392 км, исток ее располагается на хребте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Грива (верховье реки), а низовье Кондомы достигает Кузнецкой котловины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8640"/>
            <a:ext cx="770485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4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00" y="4581128"/>
            <a:ext cx="82089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Русло реки в верховьях является каменистым, река имеет бурное, неспокойно и ухабистое течение, зато в низовьях течение Кондомы становится более медленным и спокойным, а характер русла приближается к песчано-галечному. Зимой река полностью замерзает.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00" y="476673"/>
            <a:ext cx="8208912" cy="3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Побережья Кондомы на одних участках (верховье) покрыты лесом и высокими горами, а на других встречаются долины, на которых располагаются разнотравные луга (например, в месте впадения Кондомы в реку Томь). На реке встречаются и порожистые участки с крупными валунами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шиверами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возле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камня и устья реки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притоках реки и на самой Кондоме в сороковых годах прошлого столетия началась так называемая «золотая лихорадка»,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золотонесущих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реках начали активно добывать золото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Кондоме водится множество рыбы. Местная рыбалка не оставит равнодушным ни одного рыбака. В реке водятся: щука, хариус, окунь, карась, ерш и многие другие виды рыб.</a:t>
            </a:r>
          </a:p>
        </p:txBody>
      </p:sp>
    </p:spTree>
    <p:extLst>
      <p:ext uri="{BB962C8B-B14F-4D97-AF65-F5344CB8AC3E}">
        <p14:creationId xmlns:p14="http://schemas.microsoft.com/office/powerpoint/2010/main" xmlns="" val="18925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6096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013176"/>
            <a:ext cx="58079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Дом рабочих золотого прииска. Минусинск, 1911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8677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32" y="188640"/>
            <a:ext cx="7386959" cy="547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735115"/>
            <a:ext cx="73448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Промывка золотоносного песка. Фотография Прокудина-Горского, Урал, начало XX 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891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60648"/>
            <a:ext cx="63367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Мрассу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3814773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1412776"/>
            <a:ext cx="360040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Мрассу</a:t>
            </a:r>
            <a:r>
              <a:rPr lang="ru-RU" dirty="0"/>
              <a:t> (</a:t>
            </a:r>
            <a:r>
              <a:rPr lang="ru-RU" dirty="0" err="1"/>
              <a:t>Мрас</a:t>
            </a:r>
            <a:r>
              <a:rPr lang="ru-RU" dirty="0"/>
              <a:t>-Су, в верховье — </a:t>
            </a:r>
            <a:r>
              <a:rPr lang="ru-RU" dirty="0" err="1"/>
              <a:t>Акмрас</a:t>
            </a:r>
            <a:r>
              <a:rPr lang="ru-RU" dirty="0"/>
              <a:t>) — река в Кемеровской области, левый приток Томи (бассейн Оби).</a:t>
            </a:r>
          </a:p>
          <a:p>
            <a:endParaRPr lang="ru-RU" dirty="0"/>
          </a:p>
          <a:p>
            <a:r>
              <a:rPr lang="ru-RU" dirty="0"/>
              <a:t>Длина 338 км, площадь бассейна 8840 км². Берёт начало с Абаканского хребта, течёт в глубокой долине по Горной </a:t>
            </a:r>
            <a:r>
              <a:rPr lang="ru-RU" dirty="0" err="1"/>
              <a:t>Шории</a:t>
            </a:r>
            <a:r>
              <a:rPr lang="ru-RU" dirty="0"/>
              <a:t>. Извилиста; в русле имеются пороги.</a:t>
            </a:r>
          </a:p>
          <a:p>
            <a:endParaRPr lang="ru-RU" dirty="0"/>
          </a:p>
          <a:p>
            <a:r>
              <a:rPr lang="ru-RU" dirty="0"/>
              <a:t>Питание смешанное, с преобладанием снегового. Замерзает в середине ноября, вскрывается в апреле. Лесосплав до 1994. Туризм.</a:t>
            </a:r>
          </a:p>
        </p:txBody>
      </p:sp>
    </p:spTree>
    <p:extLst>
      <p:ext uri="{BB962C8B-B14F-4D97-AF65-F5344CB8AC3E}">
        <p14:creationId xmlns:p14="http://schemas.microsoft.com/office/powerpoint/2010/main" xmlns="" val="35345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8748464" cy="656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7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DFCE04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340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Asus</cp:lastModifiedBy>
  <cp:revision>8</cp:revision>
  <dcterms:created xsi:type="dcterms:W3CDTF">2015-02-18T01:16:52Z</dcterms:created>
  <dcterms:modified xsi:type="dcterms:W3CDTF">2015-02-25T15:30:55Z</dcterms:modified>
</cp:coreProperties>
</file>