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5" r:id="rId14"/>
    <p:sldId id="272" r:id="rId15"/>
    <p:sldId id="271" r:id="rId16"/>
    <p:sldId id="274" r:id="rId17"/>
    <p:sldId id="273" r:id="rId18"/>
    <p:sldId id="278" r:id="rId19"/>
    <p:sldId id="281" r:id="rId20"/>
    <p:sldId id="282" r:id="rId21"/>
    <p:sldId id="277" r:id="rId22"/>
    <p:sldId id="276" r:id="rId23"/>
    <p:sldId id="280" r:id="rId24"/>
    <p:sldId id="283" r:id="rId25"/>
    <p:sldId id="284" r:id="rId26"/>
    <p:sldId id="285" r:id="rId27"/>
    <p:sldId id="291" r:id="rId28"/>
    <p:sldId id="286" r:id="rId29"/>
    <p:sldId id="287" r:id="rId30"/>
    <p:sldId id="290" r:id="rId31"/>
    <p:sldId id="289" r:id="rId32"/>
    <p:sldId id="288" r:id="rId33"/>
    <p:sldId id="292" r:id="rId34"/>
    <p:sldId id="295" r:id="rId35"/>
    <p:sldId id="294" r:id="rId36"/>
    <p:sldId id="293" r:id="rId37"/>
    <p:sldId id="296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Temp/Rar$DI00.219/lebed_schuka_i_rak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3357" y="974360"/>
            <a:ext cx="55613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Крылов </a:t>
            </a:r>
          </a:p>
          <a:p>
            <a:pPr algn="r"/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Иван </a:t>
            </a:r>
          </a:p>
          <a:p>
            <a:pPr algn="r"/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Андреевич</a:t>
            </a:r>
          </a:p>
          <a:p>
            <a:pPr algn="ctr"/>
            <a:endParaRPr lang="ru-RU" sz="44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44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басня </a:t>
            </a:r>
          </a:p>
          <a:p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«Лебедь, Рак и Щука»</a:t>
            </a:r>
            <a:endParaRPr lang="ru-RU" sz="40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4" descr="i_052">
            <a:hlinkClick r:id="rId3" tooltip="Лебедь, Щука и Рак"/>
          </p:cNvPr>
          <p:cNvSpPr>
            <a:spLocks noChangeArrowheads="1"/>
          </p:cNvSpPr>
          <p:nvPr/>
        </p:nvSpPr>
        <p:spPr bwMode="auto">
          <a:xfrm>
            <a:off x="1979712" y="548680"/>
            <a:ext cx="2952328" cy="396044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aug17_0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7267931" cy="545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Пьедестал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памятника украшают фигурки героев басен Крылова. Многие выражения из басен дедушки Крылова стали крылатыми. Мы часто их произносим, даже не задумываясь, что эти слова впервые произнесли герои Крылова. Вспомним их и назовём басни, из которых взяты эти строчки.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548680"/>
            <a:ext cx="806489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сильного всегда бессильный виноват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(басня «Волк и Ягнёнок»);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Сильнее кошки зверя нет.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(басня «Мышь и Крыса»);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Васька слушает, да ест.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(басня «Кот и повар»);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052736"/>
            <a:ext cx="7704856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Видит око, да зуб неймет.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(басня «Лисица и виноград»);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музыкантом быть,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надобно уменье.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(басня «Квартет»).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476672"/>
            <a:ext cx="5544616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702303"/>
            <a:ext cx="806489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лезут вон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очень стараются.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08000" algn="ctr">
              <a:spcBef>
                <a:spcPts val="6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Лад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согласие, мир, порядок.</a:t>
            </a:r>
          </a:p>
          <a:p>
            <a:pPr marL="108000" algn="ctr">
              <a:spcBef>
                <a:spcPts val="6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Впряглись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повозку, в телегу; принялись за трудную работу.</a:t>
            </a:r>
          </a:p>
          <a:p>
            <a:pPr marL="10800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Поклажа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груз или багаж.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339752" y="476672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spcBef>
                <a:spcPts val="6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колёсная повозка или сани с кладью.</a:t>
            </a:r>
          </a:p>
          <a:p>
            <a:pPr marL="1080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воз и ныне там</a:t>
            </a: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воз стоит на прежнем месте.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080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возу все нет ходу</a:t>
            </a: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герои не сдвинули воз с места.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339752" y="404664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268760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Нёс однажды Муравей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травинки для дверей.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полянке под кустом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Муравьишка строит дом,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Лишь снежок запорошит,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Стрекоза к нему спешит.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Ты, Кума, не торопись,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дело-ка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возьмись.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Начинаем приседать!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119307674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736924" cy="3384276"/>
          </a:xfrm>
          <a:prstGeom prst="rect">
            <a:avLst/>
          </a:prstGeom>
          <a:noFill/>
        </p:spPr>
      </p:pic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692696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Басня «Лебедь, Щука и Рак»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diafilmy.su/uploads/posts/2011-10/1318784864_p_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534"/>
          <a:stretch/>
        </p:blipFill>
        <p:spPr bwMode="auto">
          <a:xfrm>
            <a:off x="1331640" y="1772816"/>
            <a:ext cx="6697484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692696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Басня «Лебедь, Щука и Рак»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1571612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товарищах согласья нет,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лад их дело не пойдет,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выйдет из него не дело,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мука.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99592" y="620688"/>
            <a:ext cx="77048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Лебедь, Рак да Щука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Везти с поклажей воз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трое все в него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впряглись;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кожи лезут вон,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возу все нет ходу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Krilov_f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808362" cy="275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122565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уроке мы вспомним,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такое басня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узнаем об интересном памятнике великому баснописцу,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выучим новые слова и словосочетания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прочтём басню «Лебедь, Щука и Рак»,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разберём её, выполним задания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908720"/>
            <a:ext cx="81747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Поклажа бы для них казалась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легка: </a:t>
            </a:r>
            <a:r>
              <a:rPr kumimoji="0" lang="ru-RU" sz="3200" b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ru-RU" sz="3200" b="0" u="none" strike="noStrike" cap="none" normalizeH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Лебедь рвется в облака,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 пятится назад, а Щука тянет в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воду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виноват из них, кто прав, -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судить не нам;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воз и ныне там.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404664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www.stihi.ru/photos/lebedandsw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384376" cy="2359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55679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большая сильная птица, летает на высоте, у неё большой размах крыльев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Lebed_Rak_shu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036">
            <a:off x="846944" y="3326890"/>
            <a:ext cx="3539220" cy="287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476672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Рак двигается по-особенному. Он пятится назад. А живёт рак под корягами.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planets-ua.com/images/rak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096344" cy="2323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260964584_1260857057_4434b9226c9fcb81181d55ed08118f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3024336" cy="2422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476672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Щука плавает в озере куда захочет.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vurd.name/wp-content/uploads/2009/07/hau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0a05b6a608dd127bd34adb520b9db62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200">
            <a:off x="4748801" y="3183234"/>
            <a:ext cx="3438326" cy="2736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1124744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однажды задумали сделать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Лебедь, Щука и Рак?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3067889"/>
            <a:ext cx="7920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Лебедь, Рак да Щука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Везти с поклажей воз взялись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T Sans" charset="0"/>
                <a:ea typeface="Times New Roman" pitchFamily="18" charset="0"/>
                <a:cs typeface="Helvetica" charset="-52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1124744"/>
            <a:ext cx="6192688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они старались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работу?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9552" y="3159641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лезут вон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 charset="0"/>
                <a:ea typeface="Times New Roman" pitchFamily="18" charset="0"/>
                <a:cs typeface="Helvetica" charset="-52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1124744"/>
            <a:ext cx="6192688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Получилась ли их затея?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284984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возу все нет ходу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908720"/>
            <a:ext cx="7416824" cy="1935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Случайно ли подобрал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И.А. Крылов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именно этих героев?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86916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019.radikal.ru/i624/1211/61/8d0e683816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750617" cy="331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2492896"/>
            <a:ext cx="7272808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 отрывок из басни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найди слова, которые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помогают увидеть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 каждого героя.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836712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лезут вон, а возу все нет ходу!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Поклажа бы для них казалась и легка: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Лебедь рвется в облака,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 пятится назад, а Щука тянет в воду.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виноват из них, кто прав, - судить не нам;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только воз и ныне там.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752" y="764704"/>
            <a:ext cx="4546600" cy="1143000"/>
          </a:xfrm>
          <a:noFill/>
          <a:ln/>
        </p:spPr>
        <p:txBody>
          <a:bodyPr>
            <a:norm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БАСНЯ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рассказ, чаще всего в сти­хо­твор­ной форме, который содержит в себе поучение, совет или мораль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836712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лезут вон, а возу все нет ходу!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Поклажа бы для них казалась и легка: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Лебедь рвется в облака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 пятится назад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Щука тянет в воду.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виноват из них, кто прав, - судить не нам;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только воз и ныне там.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s019.radikal.ru/i624/1211/61/8d0e683816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312368" cy="2313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Лебедь рвется в облака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стремительный, упрямый, быстрый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 пятится назад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неповоротливый, нерасторопный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Щука тянет в воду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настойчиво выполняет своё дело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019.radikal.ru/i624/1211/61/8d0e683816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312368" cy="2313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620688"/>
            <a:ext cx="5328592" cy="12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главного они не сделали?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700808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не спели вместе</a:t>
            </a:r>
          </a:p>
          <a:p>
            <a:pPr lvl="0" algn="just"/>
            <a:endParaRPr lang="ru-RU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lvl="0" algn="just"/>
            <a:endParaRPr lang="ru-RU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lvl="0" algn="just"/>
            <a:endParaRPr lang="ru-RU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lvl="0" algn="just"/>
            <a:endParaRPr lang="ru-RU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42088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не договорились, как будут действовать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28612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не пригласили на помощь кого-то более сильного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692696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Определи, какая пословица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соответствует басне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285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 труда не выловишь и рыбку из пруда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0100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захочешь последнее потеряешь.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94116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Дружно негрузно, а врозь –</a:t>
            </a:r>
          </a:p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хоть брось.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rilov.velchel.ru/img/kril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14525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71600" y="324524"/>
            <a:ext cx="741682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читателей вызывает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улыбку то, как герои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выполняли свою работу.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этот смех добрый, не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 басни такова: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товарищах согласья нет,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лад их дело не пойдет.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rilov.velchel.ru/img/kril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14525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476672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чём стоит задуматься после чтения басни Ивана Андреевича Крылова?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79715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любом деле нужно действовать сообща и дружно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diafilmy.su/uploads/posts/2011-10/1318784864_p_0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534"/>
          <a:stretch/>
        </p:blipFill>
        <p:spPr bwMode="auto">
          <a:xfrm>
            <a:off x="3059832" y="2996952"/>
            <a:ext cx="301386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476672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«Верно – Неверно»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басня о дружбе?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Лебедь, Рак и Щука в воз впряглись?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воз стал причиной их разлада?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каждый из героев стремился достичь своей цели?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старания героев басни были ненапрасными?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И. Крылов своих героев наделил характерами людей?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Верно ли, что без согласья любое дело по плечу?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476672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1683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Выучить наизусть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басню «Лебедь, Щука и Рак». Выразительно её прочитать.</a:t>
            </a:r>
          </a:p>
          <a:p>
            <a:pPr marL="514350" lvl="0" indent="-514350">
              <a:buAutoNum type="arabicPeriod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Нарисовать героев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басни «Лебедь,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Щука и Рак» так, как вы их себе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представляете.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476672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16832"/>
            <a:ext cx="76328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Выучить наизусть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басню «Лебедь, Щука и Рак». Выразительно её прочитать.</a:t>
            </a:r>
          </a:p>
          <a:p>
            <a:pPr marL="514350" lvl="0" indent="-514350">
              <a:buAutoNum type="arabicPeriod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Нарисовать героев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басни «Лебедь,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Щука и Рак» так, как вы их себе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представляете.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692696"/>
            <a:ext cx="4546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нужны нам басни?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Басни занимают весомое место в литературе и играют важную роль в жизни людей.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Они нужны для того, чтобы люди могли избавляться от своих пороков, т. е. от дурных привычек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1628800"/>
            <a:ext cx="3888432" cy="33123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Ивану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Андреевичу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Крылову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aug17_0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355976" cy="5799018"/>
          </a:xfrm>
          <a:prstGeom prst="rect">
            <a:avLst/>
          </a:prstGeom>
          <a:noFill/>
        </p:spPr>
      </p:pic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692696"/>
            <a:ext cx="80010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предыдущем уроке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узнали, что Иван Андреевич Крылов был великим русским баснописцем. По всей стране ему возведены памятники.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 из них стоит в Санкт-Петербурге,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Летнем саду, где любил гулять дедушка Крылов. Памятник выполнен скульптором П.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Клодтом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aug17_0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364701" cy="552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aug17_0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270211" cy="545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aug17_0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748736" cy="5811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890</Words>
  <Application>Microsoft Office PowerPoint</Application>
  <PresentationFormat>Экран (4:3)</PresentationFormat>
  <Paragraphs>137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БАСНЯ</vt:lpstr>
      <vt:lpstr>Для чего нужны нам басни?</vt:lpstr>
      <vt:lpstr>Памятник  Ивану  Андреевичу  Крылову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Словарная работа</vt:lpstr>
      <vt:lpstr>Словарная работа</vt:lpstr>
      <vt:lpstr>ФИЗКУЛЬТМИНУТКА</vt:lpstr>
      <vt:lpstr>Басня «Лебедь, Щука и Рак»</vt:lpstr>
      <vt:lpstr>Басня «Лебедь, Щука и Рак»</vt:lpstr>
      <vt:lpstr>Слайд 19</vt:lpstr>
      <vt:lpstr>Слайд 20</vt:lpstr>
      <vt:lpstr>Лебедь</vt:lpstr>
      <vt:lpstr>Рак</vt:lpstr>
      <vt:lpstr>Щука</vt:lpstr>
      <vt:lpstr>Что однажды задумали сделать  Лебедь, Щука и Рак?</vt:lpstr>
      <vt:lpstr>Как они старались  выполнить работу?</vt:lpstr>
      <vt:lpstr>Получилась ли их затея?</vt:lpstr>
      <vt:lpstr>Случайно ли подобрал  И.А. Крылов  именно этих героев?</vt:lpstr>
      <vt:lpstr>Прочитай отрывок из басни  и найди слова, которые  помогают увидеть  образ каждого героя.</vt:lpstr>
      <vt:lpstr>Слайд 29</vt:lpstr>
      <vt:lpstr>Слайд 30</vt:lpstr>
      <vt:lpstr>Слайд 31</vt:lpstr>
      <vt:lpstr>Что главного они не сделали?</vt:lpstr>
      <vt:lpstr>Определи, какая пословица  соответствует басне</vt:lpstr>
      <vt:lpstr>Слайд 34</vt:lpstr>
      <vt:lpstr>Слайд 35</vt:lpstr>
      <vt:lpstr>Игра «Верно – Неверно»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Вячеслав</cp:lastModifiedBy>
  <cp:revision>21</cp:revision>
  <dcterms:created xsi:type="dcterms:W3CDTF">2017-01-31T18:21:35Z</dcterms:created>
  <dcterms:modified xsi:type="dcterms:W3CDTF">2018-01-16T15:26:48Z</dcterms:modified>
</cp:coreProperties>
</file>